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926" autoAdjust="0"/>
    <p:restoredTop sz="94660"/>
  </p:normalViewPr>
  <p:slideViewPr>
    <p:cSldViewPr snapToGrid="0">
      <p:cViewPr varScale="1">
        <p:scale>
          <a:sx n="85" d="100"/>
          <a:sy n="85" d="100"/>
        </p:scale>
        <p:origin x="38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gif>
</file>

<file path=ppt/media/image3.gif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FABA4-2B7A-EFCE-799E-A28A23AC2B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463753-55B6-834B-1F0D-A0611129BE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486EB6-ED10-1780-2CD2-AA9552CC33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8EF6B-C0EF-40FC-8295-03CDA5762795}" type="datetimeFigureOut">
              <a:rPr lang="en-US" smtClean="0"/>
              <a:t>10/20/2023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59B80E-6FB8-83FD-7C44-530136EBC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252E06-AA28-D57E-9373-DEA4B3EDC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219E2-E1CC-474F-AE3F-F0E5A6827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387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CD64D-66B6-EB37-F4C3-EE4DDECBAF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87B2A6-AECD-80B6-9C0B-D844C08B9C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372D3B-CDAE-554A-D39E-7499FA9A0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8EF6B-C0EF-40FC-8295-03CDA5762795}" type="datetimeFigureOut">
              <a:rPr lang="en-US" smtClean="0"/>
              <a:t>10/20/2023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DAB2F7-F31C-5DDE-24FB-47A9AB0376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087CB1-FCAC-2000-932E-A57677300E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219E2-E1CC-474F-AE3F-F0E5A6827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976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CE9D60-38A1-1BB4-CD76-8B19EA209C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F650E9-96C0-FA1C-E3E1-CFE3304E19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0D6035-11AD-D6D2-366E-7C72869681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8EF6B-C0EF-40FC-8295-03CDA5762795}" type="datetimeFigureOut">
              <a:rPr lang="en-US" smtClean="0"/>
              <a:t>10/20/2023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6152EC-089D-F8C4-8AE0-4E9528FC18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DF97B1-2E5A-DB44-C619-9560E0EC0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219E2-E1CC-474F-AE3F-F0E5A6827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9446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24C62-DA43-8873-9CA4-65896552C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289342-39F6-4BA9-C73B-7015482179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58971E-3565-F917-22D2-69458B1D5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8EF6B-C0EF-40FC-8295-03CDA5762795}" type="datetimeFigureOut">
              <a:rPr lang="en-US" smtClean="0"/>
              <a:t>10/20/2023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3819-BB98-0E34-164A-F5930B640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6767C0-3BC7-AA70-767C-380BE5F02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219E2-E1CC-474F-AE3F-F0E5A6827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7919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6D98E-F4F4-D85E-3F71-B01EE8518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FE13E0-B5DD-9558-AA84-357D4A001B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4AAC11-90F9-B28D-5158-652965DF9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8EF6B-C0EF-40FC-8295-03CDA5762795}" type="datetimeFigureOut">
              <a:rPr lang="en-US" smtClean="0"/>
              <a:t>10/20/2023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39F668-81DE-A996-C362-F9615F9F57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EBF872-122C-CC83-B116-4232EBD52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219E2-E1CC-474F-AE3F-F0E5A6827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8903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B7DC7-4CAA-ED5B-A9A7-9C6DC22071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6F7ACD-A5FC-1040-0D05-EA620143C8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328C43-2EE7-4B92-382E-13CFAFCA4F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7AFDFE-B606-FE4F-1259-739EC98B2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8EF6B-C0EF-40FC-8295-03CDA5762795}" type="datetimeFigureOut">
              <a:rPr lang="en-US" smtClean="0"/>
              <a:t>10/20/2023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CF4394-6AF0-C457-2F21-DF39081037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1E6390-1D45-9208-5092-22F4C3158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219E2-E1CC-474F-AE3F-F0E5A6827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563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C9AC96-BA09-A67F-9438-FA31E3798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0EA73B-CFDC-3BF8-365B-19F4179663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5D50F4-6C9D-6FB5-DED5-9D551090E5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32D3E9-9859-02C1-05F0-248439184C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5BBE1C-D2AA-D33D-735B-B507844ED5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E30B8F4-1C29-2821-117F-3DB4C9BDE6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8EF6B-C0EF-40FC-8295-03CDA5762795}" type="datetimeFigureOut">
              <a:rPr lang="en-US" smtClean="0"/>
              <a:t>10/20/2023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850DE3-8820-C8A4-369F-F4D557D5EC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77F1AC-1ED1-36D4-6B5D-C7472C02A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219E2-E1CC-474F-AE3F-F0E5A6827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8109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4F342-A7A4-4D63-B4C1-B1CA0CD43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113CF6C-4119-E418-A7F6-DC020483A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8EF6B-C0EF-40FC-8295-03CDA5762795}" type="datetimeFigureOut">
              <a:rPr lang="en-US" smtClean="0"/>
              <a:t>10/20/2023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E89417-D090-3F26-5E5E-F539C4511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D5EF78-6532-75EC-88EF-C530E3549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219E2-E1CC-474F-AE3F-F0E5A6827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4680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688951B-EAC7-3953-8E18-578436B16F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8EF6B-C0EF-40FC-8295-03CDA5762795}" type="datetimeFigureOut">
              <a:rPr lang="en-US" smtClean="0"/>
              <a:t>10/20/2023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E59B24-E291-D57E-F8DD-97B1002BE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B9C510-11E1-889A-3AB8-BC278DAE5F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219E2-E1CC-474F-AE3F-F0E5A6827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8869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C6556-9700-F96D-F259-603636D484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1DF84E-D5D1-D5C1-5892-79130E6E64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AFAAD4-5018-E508-5537-A4C04399AE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8867CB-6CA1-6341-E87E-DE41BF367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8EF6B-C0EF-40FC-8295-03CDA5762795}" type="datetimeFigureOut">
              <a:rPr lang="en-US" smtClean="0"/>
              <a:t>10/20/2023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133E6C-A168-F2FB-0ADD-B6FD17C6EF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0269F5-B583-45AC-06A7-F1ACF56E0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219E2-E1CC-474F-AE3F-F0E5A6827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7163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CDC4A-A313-7349-671B-52ED2A6B3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71A121C-B8ED-7B16-8F8C-D57BC099B3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90C5E4-B2CF-40E5-9E2E-C2391A944B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CECD10-FC0E-4FDF-6EB2-D0917537B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8EF6B-C0EF-40FC-8295-03CDA5762795}" type="datetimeFigureOut">
              <a:rPr lang="en-US" smtClean="0"/>
              <a:t>10/20/2023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2FD511-108D-D195-0F9E-12A196A275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B021FF-1DD5-58D3-D95A-E34123FC9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219E2-E1CC-474F-AE3F-F0E5A6827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0743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3C22BC4-3E0A-D0C9-1250-ADDDE5C12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A3A966-70EA-14FD-E8C1-C2E419AD79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7B1BA2-6DB0-8E07-A310-B5DD372053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C8EF6B-C0EF-40FC-8295-03CDA5762795}" type="datetimeFigureOut">
              <a:rPr lang="en-US" smtClean="0"/>
              <a:t>10/20/2023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9D3790-CE98-40C3-AB7B-564908338F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A38886-1999-B7B8-F3A6-E84B239A89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7219E2-E1CC-474F-AE3F-F0E5A6827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17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D21DE2C-2A92-477C-C17B-83576D9575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180" y="854524"/>
            <a:ext cx="11317186" cy="435101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CFD0DB5-64FE-0CA0-EC64-EF2DD42A3242}"/>
              </a:ext>
            </a:extLst>
          </p:cNvPr>
          <p:cNvSpPr txBox="1"/>
          <p:nvPr/>
        </p:nvSpPr>
        <p:spPr>
          <a:xfrm>
            <a:off x="4425510" y="5420388"/>
            <a:ext cx="3340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Powered By Mohammad Ghadieh</a:t>
            </a:r>
          </a:p>
        </p:txBody>
      </p:sp>
    </p:spTree>
    <p:extLst>
      <p:ext uri="{BB962C8B-B14F-4D97-AF65-F5344CB8AC3E}">
        <p14:creationId xmlns:p14="http://schemas.microsoft.com/office/powerpoint/2010/main" val="40818261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03AC440-0A17-042B-91C7-75FB03D697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0648" y="475013"/>
            <a:ext cx="10390909" cy="6127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7223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08F190F-BA13-016B-B226-1BC221B7F8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478" y="415637"/>
            <a:ext cx="10759044" cy="6222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2266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C40BD95-08C3-E60F-D57A-95D05FA268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393" y="391885"/>
            <a:ext cx="10996550" cy="6127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21196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3319011-242B-853B-EB10-AB1FF51C7F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5803391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F4F84F7-F61B-73AC-0535-A703CE7401C1}"/>
              </a:ext>
            </a:extLst>
          </p:cNvPr>
          <p:cNvSpPr txBox="1"/>
          <p:nvPr/>
        </p:nvSpPr>
        <p:spPr>
          <a:xfrm>
            <a:off x="6610916" y="1505474"/>
            <a:ext cx="459353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0" i="1" dirty="0">
                <a:solidFill>
                  <a:srgbClr val="000000"/>
                </a:solidFill>
                <a:effectLst/>
                <a:latin typeface="-apple-system"/>
              </a:rPr>
              <a:t>AliExpress is an online store where you can buy a wide range of products at affordable prices.</a:t>
            </a:r>
          </a:p>
          <a:p>
            <a:pPr algn="l"/>
            <a:endParaRPr lang="en-US" b="0" i="1" dirty="0">
              <a:solidFill>
                <a:srgbClr val="000000"/>
              </a:solidFill>
              <a:effectLst/>
              <a:latin typeface="-apple-system"/>
            </a:endParaRPr>
          </a:p>
          <a:p>
            <a:pPr algn="l"/>
            <a:r>
              <a:rPr lang="en-US" b="0" i="1" dirty="0">
                <a:solidFill>
                  <a:srgbClr val="000000"/>
                </a:solidFill>
                <a:effectLst/>
                <a:latin typeface="-apple-system"/>
              </a:rPr>
              <a:t>You can find millions of different products on AliExpress, such as electronics, fashion, home products, camping and hiking products and more.</a:t>
            </a:r>
          </a:p>
          <a:p>
            <a:pPr algn="l"/>
            <a:endParaRPr lang="en-US" b="0" i="1" dirty="0">
              <a:solidFill>
                <a:srgbClr val="000000"/>
              </a:solidFill>
              <a:effectLst/>
              <a:latin typeface="-apple-system"/>
            </a:endParaRPr>
          </a:p>
          <a:p>
            <a:pPr algn="l"/>
            <a:r>
              <a:rPr lang="en-US" b="0" i="1" dirty="0">
                <a:solidFill>
                  <a:srgbClr val="000000"/>
                </a:solidFill>
                <a:effectLst/>
                <a:latin typeface="-apple-system"/>
              </a:rPr>
              <a:t>AliExpress connects buyers directly with sellers, allowing you to buy products in small quantities or at wholesale prices.</a:t>
            </a:r>
          </a:p>
          <a:p>
            <a:pPr algn="l"/>
            <a:endParaRPr lang="en-US" b="0" i="1" dirty="0">
              <a:solidFill>
                <a:srgbClr val="000000"/>
              </a:solidFill>
              <a:effectLst/>
              <a:latin typeface="-apple-system"/>
            </a:endParaRPr>
          </a:p>
          <a:p>
            <a:pPr algn="l"/>
            <a:r>
              <a:rPr lang="en-US" b="0" i="1" dirty="0">
                <a:solidFill>
                  <a:srgbClr val="000000"/>
                </a:solidFill>
                <a:effectLst/>
                <a:latin typeface="-apple-system"/>
              </a:rPr>
              <a:t>You can find both well-known brands and unbranded items on AliExpress, giving you many options to choose from.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5484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AF803CC-1C9B-DA51-9755-6B8A96C739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0082151" cy="50470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E2AB801-E49F-F4CE-DDB6-45C96663AC78}"/>
              </a:ext>
            </a:extLst>
          </p:cNvPr>
          <p:cNvSpPr txBox="1"/>
          <p:nvPr/>
        </p:nvSpPr>
        <p:spPr>
          <a:xfrm>
            <a:off x="0" y="5449824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0" i="1" dirty="0">
                <a:solidFill>
                  <a:srgbClr val="000000"/>
                </a:solidFill>
                <a:effectLst/>
                <a:latin typeface="-apple-system"/>
              </a:rPr>
              <a:t>When shopping on AliExpress, you have different payment options like credit cards, PayPal, or AliPay, their own payment system.</a:t>
            </a:r>
          </a:p>
          <a:p>
            <a:pPr algn="l"/>
            <a:r>
              <a:rPr lang="en-US" b="0" i="1" dirty="0">
                <a:solidFill>
                  <a:srgbClr val="000000"/>
                </a:solidFill>
                <a:effectLst/>
                <a:latin typeface="-apple-system"/>
              </a:rPr>
              <a:t>Shipping options depend on the seller and your location. Some products offer free or low-cost shipping.</a:t>
            </a:r>
          </a:p>
          <a:p>
            <a:pPr algn="l"/>
            <a:r>
              <a:rPr lang="en-US" b="0" i="1" dirty="0">
                <a:solidFill>
                  <a:srgbClr val="000000"/>
                </a:solidFill>
                <a:effectLst/>
                <a:latin typeface="-apple-system"/>
              </a:rPr>
              <a:t>AliExpress has a user-friendly website and provides customer support in multiple languages, so you can get help if needed.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64998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326BEF0-EE9A-F849-8733-6393E40906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894618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BEAC795-327A-2DA5-F45E-28B33D518C12}"/>
              </a:ext>
            </a:extLst>
          </p:cNvPr>
          <p:cNvSpPr txBox="1"/>
          <p:nvPr/>
        </p:nvSpPr>
        <p:spPr>
          <a:xfrm>
            <a:off x="9232076" y="1070389"/>
            <a:ext cx="2726375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-apple-system"/>
              </a:rPr>
              <a:t>AliExpress has a helpful feature: customer reviews and ratings for products, which help you make better decisions when buying.</a:t>
            </a:r>
          </a:p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-apple-system"/>
              </a:rPr>
              <a:t>In my project, I developed a code that predicts recommendations for any item you choose, making it easier for you to find the right products.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-apple-system"/>
              </a:rPr>
              <a:t>By reading customer reviews, looking at ratings, and using my recommendation code, you can shop smarter on AliExpress.</a:t>
            </a:r>
          </a:p>
          <a:p>
            <a:pPr algn="l"/>
            <a:endParaRPr lang="en-US" b="0" i="0" dirty="0">
              <a:solidFill>
                <a:srgbClr val="000000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40630059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0274C91-76F5-9F9A-1458-8DA30C435C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275" y="332509"/>
            <a:ext cx="10865921" cy="6400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4549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CC4931C-3A8C-AEE8-06B0-F394038169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744" r="-1194"/>
          <a:stretch/>
        </p:blipFill>
        <p:spPr>
          <a:xfrm>
            <a:off x="498764" y="320635"/>
            <a:ext cx="11067802" cy="6234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4634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CB18A04-860C-39BF-DB00-5BE42DDFEB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466"/>
          <a:stretch/>
        </p:blipFill>
        <p:spPr>
          <a:xfrm>
            <a:off x="866899" y="522514"/>
            <a:ext cx="10497787" cy="5937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3395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DC2E3A9-BBB5-51C7-CA18-DC512390C5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784" y="353291"/>
            <a:ext cx="11198431" cy="6151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4070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C5ACFE8-D41F-5790-CE38-5F980DDC4E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5035" y="691738"/>
            <a:ext cx="10200904" cy="5474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4568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223</Words>
  <Application>Microsoft Office PowerPoint</Application>
  <PresentationFormat>Widescreen</PresentationFormat>
  <Paragraphs>14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-apple-system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user</cp:lastModifiedBy>
  <cp:revision>1</cp:revision>
  <dcterms:created xsi:type="dcterms:W3CDTF">2023-10-20T18:06:19Z</dcterms:created>
  <dcterms:modified xsi:type="dcterms:W3CDTF">2023-10-20T18:06:56Z</dcterms:modified>
</cp:coreProperties>
</file>

<file path=docProps/thumbnail.jpeg>
</file>